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4"/>
  </p:notesMasterIdLst>
  <p:handoutMasterIdLst>
    <p:handoutMasterId r:id="rId5"/>
  </p:handoutMasterIdLst>
  <p:sldIdLst>
    <p:sldId id="256" r:id="rId2"/>
    <p:sldId id="284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66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DB4F63C5-DF29-4A36-9D32-723F90D5BE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91623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CD8AC7-2A47-4ACA-BBB1-D693E8E51FBC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B786DE-A07C-4297-AC12-E73E59F93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186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B786DE-A07C-4297-AC12-E73E59F931E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454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18435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36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2083 -32000"/>
                <a:gd name="T13" fmla="*/ T12 w 64000"/>
                <a:gd name="T14" fmla="+- 0 -29632 -32000"/>
                <a:gd name="T15" fmla="*/ -29632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2083 -32000"/>
                <a:gd name="T21" fmla="*/ T20 w 64000"/>
                <a:gd name="T22" fmla="+- 0 29631 -32000"/>
                <a:gd name="T23" fmla="*/ 29631 h 64000"/>
                <a:gd name="T24" fmla="+- 0 12083 -32000"/>
                <a:gd name="T25" fmla="*/ T24 w 64000"/>
                <a:gd name="T26" fmla="+- 0 29631 -32000"/>
                <a:gd name="T27" fmla="*/ 29631 h 64000"/>
                <a:gd name="T28" fmla="+- 0 12082 -32000"/>
                <a:gd name="T29" fmla="*/ T28 w 64000"/>
                <a:gd name="T30" fmla="+- 0 29631 -32000"/>
                <a:gd name="T31" fmla="*/ 29631 h 64000"/>
                <a:gd name="T32" fmla="+- 0 12083 -32000"/>
                <a:gd name="T33" fmla="*/ T32 w 64000"/>
                <a:gd name="T34" fmla="+- 0 29632 -32000"/>
                <a:gd name="T35" fmla="*/ 29632 h 64000"/>
                <a:gd name="T36" fmla="+- 0 12083 -32000"/>
                <a:gd name="T37" fmla="*/ T36 w 64000"/>
                <a:gd name="T38" fmla="+- 0 -29632 -32000"/>
                <a:gd name="T39" fmla="*/ -29632 h 64000"/>
                <a:gd name="T40" fmla="+- 0 12082 -32000"/>
                <a:gd name="T41" fmla="*/ T40 w 64000"/>
                <a:gd name="T42" fmla="+- 0 -29632 -32000"/>
                <a:gd name="T43" fmla="*/ -29632 h 64000"/>
                <a:gd name="T44" fmla="+- 0 12083 -32000"/>
                <a:gd name="T45" fmla="*/ T44 w 64000"/>
                <a:gd name="T46" fmla="+- 0 -29632 -32000"/>
                <a:gd name="T47" fmla="*/ -29632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8437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994 -32000"/>
                <a:gd name="T13" fmla="*/ T12 w 64000"/>
                <a:gd name="T14" fmla="+- 0 -25754 -32000"/>
                <a:gd name="T15" fmla="*/ -257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994 -32000"/>
                <a:gd name="T21" fmla="*/ T20 w 64000"/>
                <a:gd name="T22" fmla="+- 0 25753 -32000"/>
                <a:gd name="T23" fmla="*/ 25753 h 64000"/>
                <a:gd name="T24" fmla="+- 0 18994 -32000"/>
                <a:gd name="T25" fmla="*/ T24 w 64000"/>
                <a:gd name="T26" fmla="+- 0 25753 -32000"/>
                <a:gd name="T27" fmla="*/ 25753 h 64000"/>
                <a:gd name="T28" fmla="+- 0 18993 -32000"/>
                <a:gd name="T29" fmla="*/ T28 w 64000"/>
                <a:gd name="T30" fmla="+- 0 25753 -32000"/>
                <a:gd name="T31" fmla="*/ 25753 h 64000"/>
                <a:gd name="T32" fmla="+- 0 18994 -32000"/>
                <a:gd name="T33" fmla="*/ T32 w 64000"/>
                <a:gd name="T34" fmla="+- 0 25754 -32000"/>
                <a:gd name="T35" fmla="*/ 25754 h 64000"/>
                <a:gd name="T36" fmla="+- 0 18994 -32000"/>
                <a:gd name="T37" fmla="*/ T36 w 64000"/>
                <a:gd name="T38" fmla="+- 0 -25754 -32000"/>
                <a:gd name="T39" fmla="*/ -25754 h 64000"/>
                <a:gd name="T40" fmla="+- 0 18993 -32000"/>
                <a:gd name="T41" fmla="*/ T40 w 64000"/>
                <a:gd name="T42" fmla="+- 0 -25754 -32000"/>
                <a:gd name="T43" fmla="*/ -25754 h 64000"/>
                <a:gd name="T44" fmla="+- 0 18994 -32000"/>
                <a:gd name="T45" fmla="*/ T44 w 64000"/>
                <a:gd name="T46" fmla="+- 0 -25754 -32000"/>
                <a:gd name="T47" fmla="*/ -257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</p:grpSp>
      <p:sp>
        <p:nvSpPr>
          <p:cNvPr id="1843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8440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8441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8442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1CD1E58-83F1-4FB7-ADC4-B57558B564F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6F81F-0A5F-4817-BEF6-18EF835878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5359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36110A-6B38-45EF-A846-0605F7895C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2492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D7AA4-108B-4BA3-8137-BC80A48AC2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869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10281-DB60-427F-A7D2-9069483BC9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3457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54CE4A-114F-4BAF-89C1-F869F9B468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8312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94371A-CA76-4EDD-AB12-0748FB5494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5273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E1417D-B3A2-4226-B8E1-0F74C2EDA9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6959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22E89A-25D3-4507-89C1-C301EA5E46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2853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75DBB-AA1F-4D66-B0EC-B16F5943B0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5862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D77891-1816-4193-8F38-BE41F3AC7B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0180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17411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296 -32000"/>
                <a:gd name="T13" fmla="*/ T12 w 64000"/>
                <a:gd name="T14" fmla="+- 0 -26254 -32000"/>
                <a:gd name="T15" fmla="*/ -262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296 -32000"/>
                <a:gd name="T21" fmla="*/ T20 w 64000"/>
                <a:gd name="T22" fmla="+- 0 26253 -32000"/>
                <a:gd name="T23" fmla="*/ 26253 h 64000"/>
                <a:gd name="T24" fmla="+- 0 18296 -32000"/>
                <a:gd name="T25" fmla="*/ T24 w 64000"/>
                <a:gd name="T26" fmla="+- 0 26253 -32000"/>
                <a:gd name="T27" fmla="*/ 26253 h 64000"/>
                <a:gd name="T28" fmla="+- 0 18295 -32000"/>
                <a:gd name="T29" fmla="*/ T28 w 64000"/>
                <a:gd name="T30" fmla="+- 0 26253 -32000"/>
                <a:gd name="T31" fmla="*/ 26253 h 64000"/>
                <a:gd name="T32" fmla="+- 0 18296 -32000"/>
                <a:gd name="T33" fmla="*/ T32 w 64000"/>
                <a:gd name="T34" fmla="+- 0 26254 -32000"/>
                <a:gd name="T35" fmla="*/ 26254 h 64000"/>
                <a:gd name="T36" fmla="+- 0 18296 -32000"/>
                <a:gd name="T37" fmla="*/ T36 w 64000"/>
                <a:gd name="T38" fmla="+- 0 -26254 -32000"/>
                <a:gd name="T39" fmla="*/ -26254 h 64000"/>
                <a:gd name="T40" fmla="+- 0 18295 -32000"/>
                <a:gd name="T41" fmla="*/ T40 w 64000"/>
                <a:gd name="T42" fmla="+- 0 -26254 -32000"/>
                <a:gd name="T43" fmla="*/ -26254 h 64000"/>
                <a:gd name="T44" fmla="+- 0 18296 -32000"/>
                <a:gd name="T45" fmla="*/ T44 w 64000"/>
                <a:gd name="T46" fmla="+- 0 -26254 -32000"/>
                <a:gd name="T47" fmla="*/ -262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7412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077 -32000"/>
                <a:gd name="T13" fmla="*/ T12 w 64000"/>
                <a:gd name="T14" fmla="+- 0 -26405 -32000"/>
                <a:gd name="T15" fmla="*/ -26405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077 -32000"/>
                <a:gd name="T21" fmla="*/ T20 w 64000"/>
                <a:gd name="T22" fmla="+- 0 26404 -32000"/>
                <a:gd name="T23" fmla="*/ 26404 h 64000"/>
                <a:gd name="T24" fmla="+- 0 18077 -32000"/>
                <a:gd name="T25" fmla="*/ T24 w 64000"/>
                <a:gd name="T26" fmla="+- 0 26404 -32000"/>
                <a:gd name="T27" fmla="*/ 26404 h 64000"/>
                <a:gd name="T28" fmla="+- 0 18076 -32000"/>
                <a:gd name="T29" fmla="*/ T28 w 64000"/>
                <a:gd name="T30" fmla="+- 0 26404 -32000"/>
                <a:gd name="T31" fmla="*/ 26404 h 64000"/>
                <a:gd name="T32" fmla="+- 0 18077 -32000"/>
                <a:gd name="T33" fmla="*/ T32 w 64000"/>
                <a:gd name="T34" fmla="+- 0 26405 -32000"/>
                <a:gd name="T35" fmla="*/ 26405 h 64000"/>
                <a:gd name="T36" fmla="+- 0 18077 -32000"/>
                <a:gd name="T37" fmla="*/ T36 w 64000"/>
                <a:gd name="T38" fmla="+- 0 -26405 -32000"/>
                <a:gd name="T39" fmla="*/ -26405 h 64000"/>
                <a:gd name="T40" fmla="+- 0 18076 -32000"/>
                <a:gd name="T41" fmla="*/ T40 w 64000"/>
                <a:gd name="T42" fmla="+- 0 -26405 -32000"/>
                <a:gd name="T43" fmla="*/ -26405 h 64000"/>
                <a:gd name="T44" fmla="+- 0 18077 -32000"/>
                <a:gd name="T45" fmla="*/ T44 w 64000"/>
                <a:gd name="T46" fmla="+- 0 -26405 -32000"/>
                <a:gd name="T47" fmla="*/ -26405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  <p:sp>
          <p:nvSpPr>
            <p:cNvPr id="17413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41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41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741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1741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CF6706F-FA20-4246-A3C9-CFDF8E5C840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370013" y="-76200"/>
            <a:ext cx="7313612" cy="1143000"/>
          </a:xfrm>
        </p:spPr>
        <p:txBody>
          <a:bodyPr/>
          <a:lstStyle/>
          <a:p>
            <a:r>
              <a:rPr lang="en-US" altLang="en-US" sz="3200" dirty="0"/>
              <a:t>Me llamo _________	Clase </a:t>
            </a:r>
            <a:r>
              <a:rPr lang="en-US" altLang="en-US" sz="3200" u="sng" dirty="0" smtClean="0"/>
              <a:t>602</a:t>
            </a:r>
            <a:r>
              <a:rPr lang="en-US" altLang="en-US" sz="3200" u="sng" dirty="0"/>
              <a:t/>
            </a:r>
            <a:br>
              <a:rPr lang="en-US" altLang="en-US" sz="3200" u="sng" dirty="0"/>
            </a:br>
            <a:r>
              <a:rPr lang="en-US" altLang="en-US" sz="3200" dirty="0"/>
              <a:t>La fecha es el 7</a:t>
            </a:r>
            <a:r>
              <a:rPr lang="en-US" altLang="en-US" sz="3200" dirty="0" smtClean="0"/>
              <a:t> </a:t>
            </a:r>
            <a:r>
              <a:rPr lang="en-US" altLang="en-US" sz="3200" dirty="0"/>
              <a:t>de </a:t>
            </a:r>
            <a:r>
              <a:rPr lang="en-US" altLang="en-US" sz="3200" dirty="0" err="1" smtClean="0"/>
              <a:t>abril</a:t>
            </a:r>
            <a:r>
              <a:rPr lang="en-US" altLang="en-US" sz="3200" dirty="0" smtClean="0"/>
              <a:t> </a:t>
            </a:r>
            <a:r>
              <a:rPr lang="en-US" altLang="en-US" sz="3200" dirty="0"/>
              <a:t>del </a:t>
            </a:r>
            <a:r>
              <a:rPr lang="en-US" altLang="en-US" sz="3200" dirty="0" smtClean="0"/>
              <a:t>2017</a:t>
            </a:r>
            <a:endParaRPr lang="en-US" altLang="en-US" sz="32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8458200" cy="5334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altLang="en-US" sz="2800" b="1" dirty="0">
                <a:solidFill>
                  <a:schemeClr val="hlink"/>
                </a:solidFill>
              </a:rPr>
              <a:t>Propósito # </a:t>
            </a:r>
            <a:r>
              <a:rPr lang="es-ES_tradnl" altLang="en-US" sz="2800" b="1" dirty="0" smtClean="0">
                <a:solidFill>
                  <a:schemeClr val="hlink"/>
                </a:solidFill>
              </a:rPr>
              <a:t>63:</a:t>
            </a:r>
            <a:r>
              <a:rPr lang="es-ES_tradnl" altLang="en-US" sz="2800" dirty="0" smtClean="0">
                <a:solidFill>
                  <a:schemeClr val="hlink"/>
                </a:solidFill>
              </a:rPr>
              <a:t> </a:t>
            </a:r>
            <a:r>
              <a:rPr lang="es-ES_tradnl" altLang="en-US" sz="2800" dirty="0"/>
              <a:t>¿Qué haces en casa después de las clases</a:t>
            </a:r>
            <a:r>
              <a:rPr lang="es-ES_tradnl" altLang="en-US" sz="2800" dirty="0" smtClean="0"/>
              <a:t>?</a:t>
            </a:r>
          </a:p>
          <a:p>
            <a:pPr>
              <a:buFont typeface="Wingdings" pitchFamily="2" charset="2"/>
              <a:buNone/>
            </a:pPr>
            <a:r>
              <a:rPr lang="es-ES_tradnl" altLang="en-US" sz="2000" i="1" dirty="0" smtClean="0">
                <a:solidFill>
                  <a:srgbClr val="7030A0"/>
                </a:solidFill>
              </a:rPr>
              <a:t>L.O.- to </a:t>
            </a:r>
            <a:r>
              <a:rPr lang="es-ES_tradnl" altLang="en-US" sz="2000" i="1" dirty="0" err="1" smtClean="0">
                <a:solidFill>
                  <a:srgbClr val="7030A0"/>
                </a:solidFill>
              </a:rPr>
              <a:t>review</a:t>
            </a:r>
            <a:r>
              <a:rPr lang="es-ES_tradnl" altLang="en-US" sz="20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000" i="1" dirty="0" err="1" smtClean="0">
                <a:solidFill>
                  <a:srgbClr val="7030A0"/>
                </a:solidFill>
              </a:rPr>
              <a:t>school</a:t>
            </a:r>
            <a:r>
              <a:rPr lang="es-ES_tradnl" altLang="en-US" sz="20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000" i="1" dirty="0" err="1" smtClean="0">
                <a:solidFill>
                  <a:srgbClr val="7030A0"/>
                </a:solidFill>
              </a:rPr>
              <a:t>vocabulary</a:t>
            </a:r>
            <a:endParaRPr lang="es-ES_tradnl" altLang="en-US" sz="2000" i="1" dirty="0">
              <a:solidFill>
                <a:srgbClr val="7030A0"/>
              </a:solidFill>
            </a:endParaRPr>
          </a:p>
          <a:p>
            <a:pPr>
              <a:buNone/>
            </a:pPr>
            <a:r>
              <a:rPr lang="es-ES_tradnl" altLang="en-US" sz="2800" b="1" dirty="0">
                <a:solidFill>
                  <a:schemeClr val="hlink"/>
                </a:solidFill>
              </a:rPr>
              <a:t>Actividad </a:t>
            </a:r>
            <a:r>
              <a:rPr lang="es-ES_tradnl" altLang="en-US" sz="2800" b="1" dirty="0" smtClean="0">
                <a:solidFill>
                  <a:schemeClr val="hlink"/>
                </a:solidFill>
              </a:rPr>
              <a:t>Inicial:</a:t>
            </a:r>
            <a:r>
              <a:rPr lang="en-US" sz="2400" b="1" dirty="0" smtClean="0">
                <a:solidFill>
                  <a:srgbClr val="7030A0"/>
                </a:solidFill>
              </a:rPr>
              <a:t>TOMAR </a:t>
            </a:r>
            <a:r>
              <a:rPr lang="en-US" sz="2400" b="1" dirty="0">
                <a:solidFill>
                  <a:srgbClr val="7030A0"/>
                </a:solidFill>
              </a:rPr>
              <a:t>QUIZ 1: CAPITULO </a:t>
            </a:r>
            <a:r>
              <a:rPr lang="en-US" sz="2400" b="1" dirty="0" smtClean="0">
                <a:solidFill>
                  <a:srgbClr val="7030A0"/>
                </a:solidFill>
              </a:rPr>
              <a:t>2</a:t>
            </a:r>
            <a:endParaRPr lang="es-ES_tradnl" altLang="en-US" sz="2800" b="1" dirty="0">
              <a:solidFill>
                <a:schemeClr val="hlink"/>
              </a:solidFill>
            </a:endParaRPr>
          </a:p>
          <a:p>
            <a:r>
              <a:rPr lang="es-ES_tradnl" altLang="en-US" sz="2800" dirty="0"/>
              <a:t>Completa el Diagrama de </a:t>
            </a:r>
            <a:r>
              <a:rPr lang="es-ES_tradnl" altLang="en-US" sz="2800" dirty="0" err="1"/>
              <a:t>Venn</a:t>
            </a:r>
            <a:endParaRPr lang="es-ES_tradnl" altLang="en-US" sz="2800" dirty="0"/>
          </a:p>
          <a:p>
            <a:endParaRPr lang="es-ES_tradnl" altLang="en-US" sz="2800" dirty="0"/>
          </a:p>
          <a:p>
            <a:endParaRPr lang="es-ES_tradnl" altLang="en-US" sz="2800" dirty="0"/>
          </a:p>
          <a:p>
            <a:endParaRPr lang="es-ES_tradnl" altLang="en-US" sz="2800" dirty="0"/>
          </a:p>
          <a:p>
            <a:endParaRPr lang="es-ES_tradnl" altLang="en-US" sz="2800" dirty="0"/>
          </a:p>
          <a:p>
            <a:pPr marL="0" indent="0">
              <a:buNone/>
            </a:pPr>
            <a:endParaRPr lang="es-ES_tradnl" altLang="en-US" sz="2800" dirty="0"/>
          </a:p>
        </p:txBody>
      </p:sp>
      <p:sp>
        <p:nvSpPr>
          <p:cNvPr id="2054" name="Oval 6"/>
          <p:cNvSpPr>
            <a:spLocks noChangeArrowheads="1"/>
          </p:cNvSpPr>
          <p:nvPr/>
        </p:nvSpPr>
        <p:spPr bwMode="auto">
          <a:xfrm>
            <a:off x="838200" y="3429000"/>
            <a:ext cx="4572000" cy="32321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3886200" y="3428999"/>
            <a:ext cx="4572000" cy="32162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2347913" y="6264275"/>
            <a:ext cx="15382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dirty="0" err="1">
                <a:solidFill>
                  <a:schemeClr val="tx2"/>
                </a:solidFill>
              </a:rPr>
              <a:t>Tu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escuela</a:t>
            </a:r>
            <a:endParaRPr lang="en-US" altLang="en-US" sz="2000" dirty="0">
              <a:solidFill>
                <a:schemeClr val="tx2"/>
              </a:solidFill>
            </a:endParaRP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5181600" y="5943600"/>
            <a:ext cx="199285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2000" dirty="0" err="1" smtClean="0">
                <a:solidFill>
                  <a:schemeClr val="hlink"/>
                </a:solidFill>
              </a:rPr>
              <a:t>Escuela</a:t>
            </a:r>
            <a:endParaRPr lang="en-US" altLang="en-US" sz="2000" dirty="0" smtClean="0">
              <a:solidFill>
                <a:schemeClr val="hlink"/>
              </a:solidFill>
            </a:endParaRPr>
          </a:p>
          <a:p>
            <a:pPr algn="ctr"/>
            <a:r>
              <a:rPr lang="en-US" altLang="en-US" sz="2000" dirty="0" err="1" smtClean="0">
                <a:solidFill>
                  <a:schemeClr val="hlink"/>
                </a:solidFill>
              </a:rPr>
              <a:t>Latinoamerica</a:t>
            </a:r>
            <a:endParaRPr lang="en-US" altLang="en-US" sz="2000" dirty="0">
              <a:solidFill>
                <a:schemeClr val="hlink"/>
              </a:solidFill>
            </a:endParaRP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4395693" y="3864114"/>
            <a:ext cx="63350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dirty="0" smtClean="0"/>
              <a:t>Los</a:t>
            </a:r>
          </a:p>
          <a:p>
            <a:r>
              <a:rPr lang="en-US" altLang="en-US" sz="2000" dirty="0" smtClean="0"/>
              <a:t>dos</a:t>
            </a:r>
            <a:endParaRPr lang="en-US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013" y="0"/>
            <a:ext cx="7313612" cy="682625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533400"/>
            <a:ext cx="7696200" cy="4114800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TEXTBOOK: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2</a:t>
            </a:r>
            <a:r>
              <a:rPr lang="en-US" dirty="0" smtClean="0"/>
              <a:t> p. 98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smtClean="0"/>
              <a:t> </a:t>
            </a:r>
            <a:r>
              <a:rPr lang="en-US" u="sng" dirty="0" err="1" smtClean="0"/>
              <a:t>Ejericicio</a:t>
            </a:r>
            <a:r>
              <a:rPr lang="en-US" u="sng" dirty="0" smtClean="0"/>
              <a:t> 3</a:t>
            </a:r>
            <a:r>
              <a:rPr lang="en-US" dirty="0" smtClean="0"/>
              <a:t> p. 98</a:t>
            </a:r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685800" y="19050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altLang="en-US" sz="3600" dirty="0" err="1">
                <a:solidFill>
                  <a:srgbClr val="FF0000"/>
                </a:solidFill>
              </a:rPr>
              <a:t>Tarea</a:t>
            </a:r>
            <a:r>
              <a:rPr lang="en-US" altLang="en-US" sz="3600" dirty="0">
                <a:solidFill>
                  <a:srgbClr val="FF0000"/>
                </a:solidFill>
              </a:rPr>
              <a:t> # </a:t>
            </a:r>
            <a:r>
              <a:rPr lang="en-US" altLang="en-US" sz="3600" dirty="0" smtClean="0">
                <a:solidFill>
                  <a:srgbClr val="FF0000"/>
                </a:solidFill>
              </a:rPr>
              <a:t>63a:</a:t>
            </a:r>
            <a:endParaRPr lang="en-US" altLang="en-US" sz="3600" dirty="0">
              <a:solidFill>
                <a:srgbClr val="FF00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720436" y="2971800"/>
            <a:ext cx="82296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altLang="en-US" sz="2600" kern="0" dirty="0" err="1" smtClean="0"/>
              <a:t>Completa</a:t>
            </a:r>
            <a:r>
              <a:rPr lang="en-US" altLang="en-US" sz="2600" kern="0" dirty="0" smtClean="0"/>
              <a:t> </a:t>
            </a:r>
            <a:r>
              <a:rPr lang="en-US" altLang="en-US" sz="2600" kern="0" dirty="0" smtClean="0"/>
              <a:t>la </a:t>
            </a:r>
            <a:r>
              <a:rPr lang="en-US" altLang="en-US" sz="2600" kern="0" dirty="0" err="1" smtClean="0"/>
              <a:t>hoja</a:t>
            </a:r>
            <a:r>
              <a:rPr lang="en-US" altLang="en-US" sz="2600" kern="0" dirty="0" smtClean="0"/>
              <a:t> </a:t>
            </a:r>
            <a:r>
              <a:rPr lang="en-US" altLang="en-US" sz="2600" u="sng" kern="0" dirty="0" err="1" smtClean="0"/>
              <a:t>Capitulo</a:t>
            </a:r>
            <a:r>
              <a:rPr lang="en-US" altLang="en-US" sz="2600" u="sng" kern="0" dirty="0" smtClean="0"/>
              <a:t> 3: </a:t>
            </a:r>
            <a:r>
              <a:rPr lang="en-US" altLang="en-US" sz="2600" u="sng" kern="0" dirty="0" err="1" smtClean="0"/>
              <a:t>Repaso</a:t>
            </a:r>
            <a:r>
              <a:rPr lang="en-US" altLang="en-US" sz="2600" u="sng" kern="0" dirty="0" smtClean="0"/>
              <a:t> de </a:t>
            </a:r>
            <a:r>
              <a:rPr lang="en-US" altLang="en-US" sz="2600" u="sng" kern="0" dirty="0" err="1" smtClean="0"/>
              <a:t>vocabulario</a:t>
            </a:r>
            <a:r>
              <a:rPr lang="en-US" altLang="en-US" sz="2600" u="sng" kern="0" dirty="0" smtClean="0"/>
              <a:t> 1 y 2</a:t>
            </a:r>
          </a:p>
          <a:p>
            <a:r>
              <a:rPr lang="en-US" altLang="en-US" sz="2600" b="1" kern="0" dirty="0" smtClean="0"/>
              <a:t>QUIZ 2: CAP. 3</a:t>
            </a:r>
            <a:r>
              <a:rPr lang="en-US" altLang="en-US" sz="2600" kern="0" dirty="0" smtClean="0"/>
              <a:t> ON </a:t>
            </a:r>
            <a:r>
              <a:rPr lang="en-US" altLang="en-US" sz="2600" kern="0" dirty="0" smtClean="0"/>
              <a:t>THURSDAY</a:t>
            </a:r>
            <a:r>
              <a:rPr lang="en-US" altLang="en-US" sz="2600" kern="0" dirty="0" smtClean="0"/>
              <a:t>, April </a:t>
            </a:r>
            <a:r>
              <a:rPr lang="en-US" altLang="en-US" sz="2600" kern="0" dirty="0" smtClean="0"/>
              <a:t>20</a:t>
            </a:r>
            <a:r>
              <a:rPr lang="en-US" altLang="en-US" sz="2600" kern="0" dirty="0" smtClean="0"/>
              <a:t>th</a:t>
            </a:r>
            <a:r>
              <a:rPr lang="en-US" altLang="en-US" sz="2600" kern="0" dirty="0" smtClean="0"/>
              <a:t>!! </a:t>
            </a:r>
            <a:r>
              <a:rPr lang="en-US" altLang="en-US" sz="2600" kern="0" dirty="0" smtClean="0"/>
              <a:t>(Study p</a:t>
            </a:r>
            <a:r>
              <a:rPr lang="en-US" altLang="en-US" sz="2600" kern="0" dirty="0" smtClean="0"/>
              <a:t>. 96-97)</a:t>
            </a:r>
          </a:p>
          <a:p>
            <a:r>
              <a:rPr lang="en-US" sz="2800" u="sng" dirty="0" smtClean="0"/>
              <a:t>SPRING BREAK TAKE HOME EXAM: REPASO DE LOS VERBOS -AR </a:t>
            </a:r>
            <a:r>
              <a:rPr lang="en-US" sz="2800" dirty="0"/>
              <a:t>is DUE on </a:t>
            </a:r>
            <a:r>
              <a:rPr lang="en-US" sz="2800" dirty="0" smtClean="0"/>
              <a:t>WEDNESDAY, APRIL 19th </a:t>
            </a:r>
            <a:r>
              <a:rPr lang="en-US" sz="2800" b="1" dirty="0" smtClean="0"/>
              <a:t>ONLY</a:t>
            </a:r>
            <a:r>
              <a:rPr lang="en-US" sz="2800" dirty="0" smtClean="0"/>
              <a:t>!!!</a:t>
            </a:r>
            <a:endParaRPr lang="en-US" sz="2800" dirty="0"/>
          </a:p>
          <a:p>
            <a:endParaRPr lang="en-US" altLang="en-US" sz="2600" b="1" kern="0" dirty="0" smtClean="0"/>
          </a:p>
        </p:txBody>
      </p:sp>
    </p:spTree>
    <p:extLst>
      <p:ext uri="{BB962C8B-B14F-4D97-AF65-F5344CB8AC3E}">
        <p14:creationId xmlns:p14="http://schemas.microsoft.com/office/powerpoint/2010/main" val="330937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lipse">
  <a:themeElements>
    <a:clrScheme name="Eclipse 3">
      <a:dk1>
        <a:srgbClr val="000000"/>
      </a:dk1>
      <a:lt1>
        <a:srgbClr val="FFFFFF"/>
      </a:lt1>
      <a:dk2>
        <a:srgbClr val="0000CC"/>
      </a:dk2>
      <a:lt2>
        <a:srgbClr val="434343"/>
      </a:lt2>
      <a:accent1>
        <a:srgbClr val="99CC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CAE2AA"/>
      </a:accent5>
      <a:accent6>
        <a:srgbClr val="E7B900"/>
      </a:accent6>
      <a:hlink>
        <a:srgbClr val="FF0000"/>
      </a:hlink>
      <a:folHlink>
        <a:srgbClr val="808080"/>
      </a:folHlink>
    </a:clrScheme>
    <a:fontScheme name="Eclips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16095</TotalTime>
  <Words>117</Words>
  <Application>Microsoft Office PowerPoint</Application>
  <PresentationFormat>On-screen Show (4:3)</PresentationFormat>
  <Paragraphs>22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Eclipse</vt:lpstr>
      <vt:lpstr>Me llamo _________ Clase 602 La fecha es el 7 de abril del 2017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 IM La fecha es el 4 de octubre del 2010</dc:title>
  <dc:creator>Helen Zumaeta</dc:creator>
  <cp:lastModifiedBy>Helen Zumaeta</cp:lastModifiedBy>
  <cp:revision>78</cp:revision>
  <cp:lastPrinted>2016-04-18T21:53:19Z</cp:lastPrinted>
  <dcterms:created xsi:type="dcterms:W3CDTF">2010-10-01T20:42:12Z</dcterms:created>
  <dcterms:modified xsi:type="dcterms:W3CDTF">2017-04-07T15:09:42Z</dcterms:modified>
</cp:coreProperties>
</file>